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54686-E595-ACD4-2DE2-1866D01A1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CD23D-9CF9-6165-E06D-F89715B8A0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8CCE7-365B-FAA9-BA82-524D34D73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240C-EDAD-4281-8C7F-3D2A4B44CB4E}" type="datetimeFigureOut">
              <a:rPr lang="en-IE" smtClean="0"/>
              <a:t>06/01/2025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B8978-9455-65BD-CECC-B78F0E58A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C87E3-BA3E-3572-7D3F-8CB195864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3D13-9DD1-46F5-91FA-605B5F601E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8206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F65A3-A94F-91DA-DEEF-5C6F78614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2159FC-C8A1-9F07-D4BC-86795E842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E7471-9164-7F10-7098-ACB425358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240C-EDAD-4281-8C7F-3D2A4B44CB4E}" type="datetimeFigureOut">
              <a:rPr lang="en-IE" smtClean="0"/>
              <a:t>06/01/2025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BC357-B3C2-E4AA-B149-EAD4C1756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3770A-DC62-6424-3B8C-F0EA7E3BB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3D13-9DD1-46F5-91FA-605B5F601E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818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75908B-43D2-B303-562B-A1458B3737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1FFBF7-F526-4005-79A6-C89FB6F42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8D583-84A2-AC94-871C-2C2A2CA93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240C-EDAD-4281-8C7F-3D2A4B44CB4E}" type="datetimeFigureOut">
              <a:rPr lang="en-IE" smtClean="0"/>
              <a:t>06/01/2025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7BBB3-F130-EE02-A280-3783D275A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0C3E0-D52C-9F8E-378C-4D6A15748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3D13-9DD1-46F5-91FA-605B5F601E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2199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8C88F-2337-3D25-D3B9-ECFF56D2B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BC31C-1AB0-98D1-7720-E4BEFE5BE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59E49-78FC-546D-7A64-715D10626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240C-EDAD-4281-8C7F-3D2A4B44CB4E}" type="datetimeFigureOut">
              <a:rPr lang="en-IE" smtClean="0"/>
              <a:t>06/01/2025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A9A2C-EEAC-7C71-7B4B-76B73EBF6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4969B-5F01-5CF5-1F01-939DFE59F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3D13-9DD1-46F5-91FA-605B5F601E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497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1249C-9CDF-51DB-F64E-FCCEE61C1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12849-FB14-61BD-0933-8222FD72B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2CA3A-A6A6-5F6E-01FE-9265A0825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240C-EDAD-4281-8C7F-3D2A4B44CB4E}" type="datetimeFigureOut">
              <a:rPr lang="en-IE" smtClean="0"/>
              <a:t>06/01/2025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CCB9E-29D6-A1E2-6CA9-63DA22B6D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D2415-251A-2059-561B-EAD912A8B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3D13-9DD1-46F5-91FA-605B5F601E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7179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2E96E-7189-4A7A-0D8E-31BE2842B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C0E9E-B9F7-A553-E529-D44A7E8232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2E21E-066B-B0F7-88AE-DF2E85145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E5877-F024-9B51-25F0-9AD2A6B6A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240C-EDAD-4281-8C7F-3D2A4B44CB4E}" type="datetimeFigureOut">
              <a:rPr lang="en-IE" smtClean="0"/>
              <a:t>06/01/2025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68BA66-E11C-B6C8-D1B5-92C3CCC00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14610-6B52-998E-4F8B-DBAE4141E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3D13-9DD1-46F5-91FA-605B5F601E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573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3ACB8-333C-389D-5D4B-F971EB32A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BA5E4-C250-8DDD-D3FD-F78373BB9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9D4C3F-600C-AEBB-8803-07D4D1F7F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DD5C76-75D5-224F-872A-F9CDBA34DD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E2C686-7A04-83D5-4807-46027ECFAA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5D9293-13DF-3710-A25D-7AB5B7DB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240C-EDAD-4281-8C7F-3D2A4B44CB4E}" type="datetimeFigureOut">
              <a:rPr lang="en-IE" smtClean="0"/>
              <a:t>06/01/2025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BC3290-3C33-7E0A-CDAC-3E00D60EF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F097E4-23CB-4DFE-E0C9-8A26ED512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3D13-9DD1-46F5-91FA-605B5F601E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7138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D3463-B503-7767-B93E-79A427B16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FDB28E-C58F-2B8B-A1AD-69DF4E759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240C-EDAD-4281-8C7F-3D2A4B44CB4E}" type="datetimeFigureOut">
              <a:rPr lang="en-IE" smtClean="0"/>
              <a:t>06/01/2025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CE1BA3-DEC5-5527-5263-5D93F547F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5D8494-E82C-EEB3-6145-3B594D8E4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3D13-9DD1-46F5-91FA-605B5F601E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016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059ABD-99BD-0ECB-0D79-AF00F04EA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240C-EDAD-4281-8C7F-3D2A4B44CB4E}" type="datetimeFigureOut">
              <a:rPr lang="en-IE" smtClean="0"/>
              <a:t>06/01/2025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ABD6C1-ABC2-CFC7-7CFD-4E7A8E95A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CA1B90-C05F-3818-31F7-ED5E39E22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3D13-9DD1-46F5-91FA-605B5F601E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72348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5F0D4-E56C-6101-4211-44F244659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3AA7B-8D36-C478-3D0F-E9AD09E17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76D628-151C-0916-582E-E32F28604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DA093-F1B2-4E1B-21A7-08C64240B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240C-EDAD-4281-8C7F-3D2A4B44CB4E}" type="datetimeFigureOut">
              <a:rPr lang="en-IE" smtClean="0"/>
              <a:t>06/01/2025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5CADF0-E0C2-4584-8F4F-1DB2CFE69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EAC72C-535E-C06D-A595-ECDB22C02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3D13-9DD1-46F5-91FA-605B5F601E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1275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82A20-26ED-87CC-FBA9-E6885302F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BF26F9-F700-CA59-5251-4C618A9D5C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048ED0-4C40-F7FB-C856-E9C2190B9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F75C30-0EEA-274B-1E8A-1E10256F8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240C-EDAD-4281-8C7F-3D2A4B44CB4E}" type="datetimeFigureOut">
              <a:rPr lang="en-IE" smtClean="0"/>
              <a:t>06/01/2025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23A0F5-73E3-9E65-DF9B-CFD2C8845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B780BE-7E91-E81C-1C3C-291C85E0C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A3D13-9DD1-46F5-91FA-605B5F601E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9860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2E9D89-22BF-88DB-AD75-E83D788EA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AD0C30-849C-AC48-A41C-F2CD1EE17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E2582-575C-9538-FC13-C5390B68DA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47240C-EDAD-4281-8C7F-3D2A4B44CB4E}" type="datetimeFigureOut">
              <a:rPr lang="en-IE" smtClean="0"/>
              <a:t>06/01/2025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FD799-EED2-939D-15CF-1DE2E03CDF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A1B2E-436F-1523-0C54-58A425B392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FA3D13-9DD1-46F5-91FA-605B5F601E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0282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B11A273-7769-5C59-F2BB-017E75EFD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600" dirty="0">
                <a:effectLst/>
              </a:rPr>
              <a:t>A Blessing Prayer for Nollaig </a:t>
            </a:r>
            <a:r>
              <a:rPr lang="en-US" sz="4600" dirty="0" err="1">
                <a:effectLst/>
              </a:rPr>
              <a:t>na</a:t>
            </a:r>
            <a:r>
              <a:rPr lang="en-US" sz="4600" dirty="0">
                <a:effectLst/>
              </a:rPr>
              <a:t> </a:t>
            </a:r>
            <a:r>
              <a:rPr lang="en-US" sz="4600" dirty="0" err="1">
                <a:effectLst/>
              </a:rPr>
              <a:t>mBan</a:t>
            </a:r>
            <a:br>
              <a:rPr lang="en-US" sz="4600" dirty="0">
                <a:effectLst/>
              </a:rPr>
            </a:br>
            <a:endParaRPr lang="en-US" sz="4600" dirty="0"/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592856-D3A0-2708-772D-E0D1471977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ctr">
              <a:spcAft>
                <a:spcPts val="800"/>
              </a:spcAft>
              <a:buNone/>
            </a:pPr>
            <a:r>
              <a:rPr lang="en-US" sz="1400" dirty="0">
                <a:effectLst/>
              </a:rPr>
              <a:t>We pray for all the women in our lives - mothers, wives, grandmothers, sisters, daughters, friends. </a:t>
            </a:r>
          </a:p>
          <a:p>
            <a:pPr marL="0" indent="0" algn="ctr">
              <a:spcAft>
                <a:spcPts val="800"/>
              </a:spcAft>
              <a:buNone/>
            </a:pPr>
            <a:r>
              <a:rPr lang="en-US" sz="1400" dirty="0">
                <a:effectLst/>
              </a:rPr>
              <a:t>“May your home be trimmed with love</a:t>
            </a:r>
          </a:p>
          <a:p>
            <a:pPr marL="0" indent="0" algn="ctr">
              <a:spcAft>
                <a:spcPts val="800"/>
              </a:spcAft>
              <a:buNone/>
            </a:pPr>
            <a:r>
              <a:rPr lang="en-US" sz="1400" dirty="0">
                <a:effectLst/>
              </a:rPr>
              <a:t>With joy wound 'round and round,</a:t>
            </a:r>
          </a:p>
          <a:p>
            <a:pPr marL="0" indent="0" algn="ctr">
              <a:spcAft>
                <a:spcPts val="800"/>
              </a:spcAft>
              <a:buNone/>
            </a:pPr>
            <a:r>
              <a:rPr lang="en-US" sz="1400" dirty="0">
                <a:effectLst/>
              </a:rPr>
              <a:t>May laughter raise the rafters</a:t>
            </a:r>
          </a:p>
          <a:p>
            <a:pPr marL="0" indent="0" algn="ctr">
              <a:spcAft>
                <a:spcPts val="800"/>
              </a:spcAft>
              <a:buNone/>
            </a:pPr>
            <a:r>
              <a:rPr lang="en-US" sz="1400" dirty="0">
                <a:effectLst/>
              </a:rPr>
              <a:t>And merriment abound</a:t>
            </a:r>
          </a:p>
          <a:p>
            <a:pPr marL="0" indent="0" algn="ctr">
              <a:spcAft>
                <a:spcPts val="800"/>
              </a:spcAft>
              <a:buNone/>
            </a:pPr>
            <a:r>
              <a:rPr lang="en-US" sz="1400" dirty="0">
                <a:effectLst/>
              </a:rPr>
              <a:t>May your hearth glow with the smiles</a:t>
            </a:r>
          </a:p>
          <a:p>
            <a:pPr marL="0" indent="0" algn="ctr">
              <a:spcAft>
                <a:spcPts val="800"/>
              </a:spcAft>
              <a:buNone/>
            </a:pPr>
            <a:r>
              <a:rPr lang="en-US" sz="1400" dirty="0">
                <a:effectLst/>
              </a:rPr>
              <a:t>Of all your kith and kin,</a:t>
            </a:r>
          </a:p>
          <a:p>
            <a:pPr marL="0" indent="0" algn="ctr">
              <a:spcAft>
                <a:spcPts val="800"/>
              </a:spcAft>
              <a:buNone/>
            </a:pPr>
            <a:r>
              <a:rPr lang="en-US" sz="1400" dirty="0">
                <a:effectLst/>
              </a:rPr>
              <a:t>And may heaven grace your humble place</a:t>
            </a:r>
          </a:p>
          <a:p>
            <a:pPr marL="0" indent="0" algn="ctr">
              <a:spcAft>
                <a:spcPts val="800"/>
              </a:spcAft>
              <a:buNone/>
            </a:pPr>
            <a:r>
              <a:rPr lang="en-US" sz="1400" dirty="0">
                <a:effectLst/>
              </a:rPr>
              <a:t>As the good Lord dwells within.”</a:t>
            </a:r>
          </a:p>
          <a:p>
            <a:pPr>
              <a:spcAft>
                <a:spcPts val="800"/>
              </a:spcAft>
            </a:pPr>
            <a:r>
              <a:rPr lang="en-US" sz="1200" dirty="0">
                <a:effectLst/>
              </a:rPr>
              <a:t> </a:t>
            </a:r>
          </a:p>
          <a:p>
            <a:endParaRPr lang="en-US" sz="1200" dirty="0"/>
          </a:p>
        </p:txBody>
      </p:sp>
      <p:pic>
        <p:nvPicPr>
          <p:cNvPr id="8" name="Content Placeholder 7" descr="A painting of women dancing&#10;&#10;Description automatically generated">
            <a:extLst>
              <a:ext uri="{FF2B5EF4-FFF2-40B4-BE49-F238E27FC236}">
                <a16:creationId xmlns:a16="http://schemas.microsoft.com/office/drawing/2014/main" id="{B1E7B021-E412-380D-0D2B-55492F5192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6778" r="19386" b="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508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A2EC2E-A8A4-5B7C-49DC-EB935DEB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0" i="0" dirty="0">
                <a:effectLst/>
              </a:rPr>
              <a:t>Entering the New Year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D1728-55EA-3165-8007-C313997FF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93361" cy="4351338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 algn="ctr">
              <a:spcAft>
                <a:spcPts val="1275"/>
              </a:spcAft>
              <a:buNone/>
            </a:pPr>
            <a:r>
              <a:rPr lang="en-US" sz="1200" b="0" i="0" dirty="0">
                <a:effectLst/>
              </a:rPr>
              <a:t>God of all time,</a:t>
            </a: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help us enter the New Year quietly,</a:t>
            </a: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thoughtful of who we are to ourselves and to others,</a:t>
            </a: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mindful that our steps make an impact</a:t>
            </a: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and our words carry power.</a:t>
            </a:r>
            <a:br>
              <a:rPr lang="en-US" sz="1200" b="0" i="0" dirty="0">
                <a:effectLst/>
              </a:rPr>
            </a:b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May we walk gently.</a:t>
            </a: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May we speak only after we have listened well.</a:t>
            </a:r>
            <a:br>
              <a:rPr lang="en-US" sz="1200" b="0" i="0" dirty="0">
                <a:effectLst/>
              </a:rPr>
            </a:b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Creator of all life,</a:t>
            </a: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help us enter the New Year reverently,</a:t>
            </a: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aware that you have endowed</a:t>
            </a: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every creature and plant, every person and habitat</a:t>
            </a: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with beauty and purpose.</a:t>
            </a:r>
          </a:p>
          <a:p>
            <a:pPr marL="0" indent="0" algn="ctr">
              <a:spcAft>
                <a:spcPts val="1275"/>
              </a:spcAft>
              <a:buNone/>
            </a:pPr>
            <a:r>
              <a:rPr lang="en-US" sz="1200" b="0" i="0" dirty="0">
                <a:effectLst/>
              </a:rPr>
              <a:t>May we regard the world with tenderness.</a:t>
            </a: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May we honor rather than destroy.</a:t>
            </a:r>
            <a:br>
              <a:rPr lang="en-US" sz="1200" b="0" i="0" dirty="0">
                <a:effectLst/>
              </a:rPr>
            </a:b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Lover of all souls,</a:t>
            </a: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help us enter the New Year joyfully,</a:t>
            </a: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willing to laugh and dance and dream,</a:t>
            </a: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remembering our many gifts with thanks</a:t>
            </a: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and looking forward to blessings yet to come.</a:t>
            </a:r>
            <a:br>
              <a:rPr lang="en-US" sz="1200" b="0" i="0" dirty="0">
                <a:effectLst/>
              </a:rPr>
            </a:b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May we welcome your lavish love.</a:t>
            </a: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May we cast off the small, vindictive god our fears have made.</a:t>
            </a:r>
            <a:br>
              <a:rPr lang="en-US" sz="1200" b="0" i="0" dirty="0">
                <a:effectLst/>
              </a:rPr>
            </a:br>
            <a:r>
              <a:rPr lang="en-US" sz="1200" b="0" i="0" dirty="0">
                <a:effectLst/>
              </a:rPr>
              <a:t>May the grace and peace of Christ bless us now and in the days ahead.</a:t>
            </a:r>
            <a:br>
              <a:rPr lang="en-US" sz="1200" b="0" i="0" dirty="0">
                <a:effectLst/>
              </a:rPr>
            </a:br>
            <a:br>
              <a:rPr lang="en-US" sz="1200" b="0" i="0" dirty="0">
                <a:effectLst/>
              </a:rPr>
            </a:br>
            <a:r>
              <a:rPr lang="en-US" sz="900" b="0" i="1" dirty="0">
                <a:effectLst/>
              </a:rPr>
              <a:t>- Vinita Hampton Wright </a:t>
            </a:r>
            <a:endParaRPr lang="en-US" sz="900" b="0" i="0" dirty="0">
              <a:effectLst/>
            </a:endParaRPr>
          </a:p>
          <a:p>
            <a:endParaRPr lang="en-US" sz="900" dirty="0"/>
          </a:p>
        </p:txBody>
      </p:sp>
      <p:pic>
        <p:nvPicPr>
          <p:cNvPr id="6" name="Content Placeholder 5" descr="Frangipani flower">
            <a:extLst>
              <a:ext uri="{FF2B5EF4-FFF2-40B4-BE49-F238E27FC236}">
                <a16:creationId xmlns:a16="http://schemas.microsoft.com/office/drawing/2014/main" id="{93A09142-50CC-84DA-78EC-D66364B212C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11" r="7837" b="-2"/>
          <a:stretch/>
        </p:blipFill>
        <p:spPr>
          <a:xfrm>
            <a:off x="6374920" y="758514"/>
            <a:ext cx="5122238" cy="5122238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3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9789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288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A Blessing Prayer for Nollaig na mBan </vt:lpstr>
      <vt:lpstr>Entering the New Year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Kathleen Fitzpatrick</dc:creator>
  <cp:lastModifiedBy>Kathleen Fitzpatrick</cp:lastModifiedBy>
  <cp:revision>2</cp:revision>
  <dcterms:created xsi:type="dcterms:W3CDTF">2025-01-06T09:26:24Z</dcterms:created>
  <dcterms:modified xsi:type="dcterms:W3CDTF">2025-01-06T09:53:57Z</dcterms:modified>
</cp:coreProperties>
</file>